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41197-75BE-4FE6-BE70-DB036B34E1A8}" type="datetimeFigureOut">
              <a:rPr lang="en-US" smtClean="0"/>
              <a:pPr/>
              <a:t>4/10/2020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6E66B-1AAC-4210-8513-B667DB31BD40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071678"/>
            <a:ext cx="8229600" cy="1143000"/>
          </a:xfrm>
        </p:spPr>
        <p:txBody>
          <a:bodyPr>
            <a:normAutofit/>
          </a:bodyPr>
          <a:lstStyle/>
          <a:p>
            <a:r>
              <a:rPr lang="en-IN" sz="6000" dirty="0" smtClean="0">
                <a:solidFill>
                  <a:srgbClr val="0070C0"/>
                </a:solidFill>
                <a:latin typeface="Adobe Fan Heiti Std B" pitchFamily="34" charset="-128"/>
                <a:ea typeface="Adobe Fan Heiti Std B" pitchFamily="34" charset="-128"/>
              </a:rPr>
              <a:t>MediQ POSTS</a:t>
            </a:r>
            <a:endParaRPr lang="en-IN" sz="6000" dirty="0">
              <a:solidFill>
                <a:srgbClr val="0070C0"/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1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90" y="267412"/>
            <a:ext cx="6286544" cy="627501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1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428604"/>
            <a:ext cx="7276287" cy="5572164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11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14" y="285728"/>
            <a:ext cx="6715171" cy="5899523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11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66" y="285728"/>
            <a:ext cx="6271639" cy="6119243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114.PNG"/>
          <p:cNvPicPr>
            <a:picLocks noChangeAspect="1"/>
          </p:cNvPicPr>
          <p:nvPr/>
        </p:nvPicPr>
        <p:blipFill>
          <a:blip r:embed="rId2">
            <a:lum bright="-20000" contrast="10000"/>
          </a:blip>
          <a:stretch>
            <a:fillRect/>
          </a:stretch>
        </p:blipFill>
        <p:spPr>
          <a:xfrm>
            <a:off x="1285852" y="285728"/>
            <a:ext cx="6572296" cy="6143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1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66" y="500042"/>
            <a:ext cx="5957364" cy="5825952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1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52" y="428604"/>
            <a:ext cx="6974657" cy="6106066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1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28" y="428604"/>
            <a:ext cx="6124427" cy="595683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11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42" y="357166"/>
            <a:ext cx="6065896" cy="6021457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1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28" y="285728"/>
            <a:ext cx="6057515" cy="6035327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57166"/>
            <a:ext cx="800100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1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90" y="428604"/>
            <a:ext cx="6611659" cy="6100847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12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14" y="214290"/>
            <a:ext cx="6715172" cy="6394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1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66" y="357166"/>
            <a:ext cx="6053386" cy="6042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66" y="428604"/>
            <a:ext cx="5986843" cy="59756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12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66" y="357166"/>
            <a:ext cx="6319255" cy="59830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12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90" y="285728"/>
            <a:ext cx="6120633" cy="6120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1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14" y="357166"/>
            <a:ext cx="6858048" cy="5919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ediQ-post-2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527" y="1600200"/>
            <a:ext cx="6788945" cy="4525963"/>
          </a:xfrm>
        </p:spPr>
      </p:pic>
      <p:pic>
        <p:nvPicPr>
          <p:cNvPr id="5" name="Picture 4" descr="MediQ-post-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500042"/>
            <a:ext cx="7528996" cy="5910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diQ-post-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32" y="357166"/>
            <a:ext cx="5715040" cy="62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MediQ-post-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3" y="714356"/>
            <a:ext cx="8251089" cy="550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m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2" y="428604"/>
            <a:ext cx="6786610" cy="5743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571480"/>
            <a:ext cx="7620054" cy="5715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m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0" y="214290"/>
            <a:ext cx="6643734" cy="60732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m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357166"/>
            <a:ext cx="7517077" cy="5857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3" descr="m1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0" y="285728"/>
            <a:ext cx="6786610" cy="6325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10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500042"/>
            <a:ext cx="7215238" cy="5894342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10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642918"/>
            <a:ext cx="7266249" cy="5500726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10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90" y="642918"/>
            <a:ext cx="6500858" cy="5509997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</Words>
  <Application>Microsoft Office PowerPoint</Application>
  <PresentationFormat>On-screen Show (4:3)</PresentationFormat>
  <Paragraphs>1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MediQ POSTS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28</cp:revision>
  <dcterms:created xsi:type="dcterms:W3CDTF">2020-04-02T10:20:35Z</dcterms:created>
  <dcterms:modified xsi:type="dcterms:W3CDTF">2020-04-10T12:15:52Z</dcterms:modified>
</cp:coreProperties>
</file>